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64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5" d="100"/>
          <a:sy n="105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536" y="1770677"/>
            <a:ext cx="5522977" cy="2436592"/>
          </a:xfrm>
        </p:spPr>
        <p:txBody>
          <a:bodyPr/>
          <a:lstStyle/>
          <a:p>
            <a:r>
              <a:rPr lang="nn-NO" dirty="0"/>
              <a:t>Pengkategorian Pendidikan di Lemdiklat Polri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Chryshnanda</a:t>
            </a:r>
            <a:r>
              <a:rPr lang="en-US" dirty="0"/>
              <a:t> DL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A93AF2-7CBF-F93E-C465-CCE63F895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9115" b="50000"/>
          <a:stretch/>
        </p:blipFill>
        <p:spPr bwMode="auto">
          <a:xfrm>
            <a:off x="-1" y="-1"/>
            <a:ext cx="5522977" cy="67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6F5B6-6E48-7B34-C4AE-AE75A7A1BEA7}"/>
              </a:ext>
            </a:extLst>
          </p:cNvPr>
          <p:cNvSpPr txBox="1"/>
          <p:nvPr/>
        </p:nvSpPr>
        <p:spPr>
          <a:xfrm>
            <a:off x="1776602" y="1103541"/>
            <a:ext cx="9159622" cy="4277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LEMDIKLAT POLRI DALAM PEMBELAJARAN </a:t>
            </a:r>
            <a:r>
              <a:rPr lang="en-US" sz="6000" b="1" i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FUTURISTIC POLICING </a:t>
            </a:r>
            <a:r>
              <a:rPr lang="en-US" sz="6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BERBASIS LITERASI ILMU KEPOLISIAN. </a:t>
            </a:r>
            <a:endParaRPr lang="en-ID" sz="54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E121D3DF-3736-713D-5461-04E7A8850A42}"/>
              </a:ext>
            </a:extLst>
          </p:cNvPr>
          <p:cNvSpPr/>
          <p:nvPr/>
        </p:nvSpPr>
        <p:spPr>
          <a:xfrm>
            <a:off x="-5335" y="-6350"/>
            <a:ext cx="7027925" cy="811022"/>
          </a:xfrm>
          <a:custGeom>
            <a:avLst/>
            <a:gdLst>
              <a:gd name="connsiteX0" fmla="*/ 0 w 6931152"/>
              <a:gd name="connsiteY0" fmla="*/ 786384 h 786384"/>
              <a:gd name="connsiteX1" fmla="*/ 379477 w 6931152"/>
              <a:gd name="connsiteY1" fmla="*/ 0 h 786384"/>
              <a:gd name="connsiteX2" fmla="*/ 6931152 w 6931152"/>
              <a:gd name="connsiteY2" fmla="*/ 0 h 786384"/>
              <a:gd name="connsiteX3" fmla="*/ 6551675 w 6931152"/>
              <a:gd name="connsiteY3" fmla="*/ 786384 h 786384"/>
              <a:gd name="connsiteX4" fmla="*/ 0 w 6931152"/>
              <a:gd name="connsiteY4" fmla="*/ 786384 h 786384"/>
              <a:gd name="connsiteX0" fmla="*/ 77723 w 7008875"/>
              <a:gd name="connsiteY0" fmla="*/ 786384 h 786384"/>
              <a:gd name="connsiteX1" fmla="*/ 0 w 7008875"/>
              <a:gd name="connsiteY1" fmla="*/ 0 h 786384"/>
              <a:gd name="connsiteX2" fmla="*/ 7008875 w 7008875"/>
              <a:gd name="connsiteY2" fmla="*/ 0 h 786384"/>
              <a:gd name="connsiteX3" fmla="*/ 6629398 w 7008875"/>
              <a:gd name="connsiteY3" fmla="*/ 786384 h 786384"/>
              <a:gd name="connsiteX4" fmla="*/ 77723 w 7008875"/>
              <a:gd name="connsiteY4" fmla="*/ 786384 h 786384"/>
              <a:gd name="connsiteX0" fmla="*/ 0 w 7022592"/>
              <a:gd name="connsiteY0" fmla="*/ 804672 h 804672"/>
              <a:gd name="connsiteX1" fmla="*/ 13717 w 7022592"/>
              <a:gd name="connsiteY1" fmla="*/ 0 h 804672"/>
              <a:gd name="connsiteX2" fmla="*/ 7022592 w 7022592"/>
              <a:gd name="connsiteY2" fmla="*/ 0 h 804672"/>
              <a:gd name="connsiteX3" fmla="*/ 6643115 w 7022592"/>
              <a:gd name="connsiteY3" fmla="*/ 786384 h 804672"/>
              <a:gd name="connsiteX4" fmla="*/ 0 w 7022592"/>
              <a:gd name="connsiteY4" fmla="*/ 804672 h 804672"/>
              <a:gd name="connsiteX0" fmla="*/ 5333 w 7027925"/>
              <a:gd name="connsiteY0" fmla="*/ 811022 h 811022"/>
              <a:gd name="connsiteX1" fmla="*/ 0 w 7027925"/>
              <a:gd name="connsiteY1" fmla="*/ 0 h 811022"/>
              <a:gd name="connsiteX2" fmla="*/ 7027925 w 7027925"/>
              <a:gd name="connsiteY2" fmla="*/ 6350 h 811022"/>
              <a:gd name="connsiteX3" fmla="*/ 6648448 w 7027925"/>
              <a:gd name="connsiteY3" fmla="*/ 792734 h 811022"/>
              <a:gd name="connsiteX4" fmla="*/ 5333 w 7027925"/>
              <a:gd name="connsiteY4" fmla="*/ 811022 h 8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7925" h="811022">
                <a:moveTo>
                  <a:pt x="5333" y="811022"/>
                </a:moveTo>
                <a:cubicBezTo>
                  <a:pt x="3555" y="540681"/>
                  <a:pt x="1778" y="270341"/>
                  <a:pt x="0" y="0"/>
                </a:cubicBezTo>
                <a:lnTo>
                  <a:pt x="7027925" y="6350"/>
                </a:lnTo>
                <a:lnTo>
                  <a:pt x="6648448" y="792734"/>
                </a:lnTo>
                <a:lnTo>
                  <a:pt x="5333" y="81102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512B45-E1BC-C33B-1E66-BFC425E6DAF8}"/>
              </a:ext>
            </a:extLst>
          </p:cNvPr>
          <p:cNvSpPr txBox="1"/>
          <p:nvPr/>
        </p:nvSpPr>
        <p:spPr>
          <a:xfrm>
            <a:off x="303846" y="186410"/>
            <a:ext cx="6409561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KATEGORISASI PENDIDIKAN DAN LATIHAN MENCAKUP :</a:t>
            </a:r>
            <a:endParaRPr lang="en-ID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386DF-556A-28E8-D2DE-8A655FA7E869}"/>
              </a:ext>
            </a:extLst>
          </p:cNvPr>
          <p:cNvSpPr txBox="1"/>
          <p:nvPr/>
        </p:nvSpPr>
        <p:spPr>
          <a:xfrm>
            <a:off x="377952" y="804671"/>
            <a:ext cx="5246754" cy="1406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PENDIDIKAN PEMBENTUKAN </a:t>
            </a:r>
          </a:p>
          <a:p>
            <a:pPr marL="539750" indent="-265113">
              <a:spcAft>
                <a:spcPts val="10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BHAYANGKARA DAN BRIGADIR PADA SEKOLAH KEPOLISIAN NEGARA RI (SPN) </a:t>
            </a:r>
            <a:endParaRPr lang="en-ID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265113">
              <a:spcAft>
                <a:spcPts val="1000"/>
              </a:spcAft>
            </a:pPr>
            <a:r>
              <a:rPr lang="en-US" sz="1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INSPEKTUR PADA AKPOL, SIPSS, SETUKPA</a:t>
            </a:r>
            <a:endParaRPr lang="en-ID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6965C-49C0-38E7-A59B-303A60CA78D0}"/>
              </a:ext>
            </a:extLst>
          </p:cNvPr>
          <p:cNvSpPr txBox="1"/>
          <p:nvPr/>
        </p:nvSpPr>
        <p:spPr>
          <a:xfrm>
            <a:off x="377952" y="2351408"/>
            <a:ext cx="5718048" cy="209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PENDIDIKAN PENGEMBANGAN PADA PUSAT PENDIDIKAN (PUSDIK) UNTUK :</a:t>
            </a:r>
          </a:p>
          <a:p>
            <a:pPr marL="539750" indent="-265113">
              <a:spcAft>
                <a:spcPts val="10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A.	FUNGSI UTAMA</a:t>
            </a:r>
          </a:p>
          <a:p>
            <a:pPr marL="539750" indent="-265113">
              <a:spcAft>
                <a:spcPts val="10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B.	FUNGSI PENDUKUNG (ADMINISTRASI, OPERASIONAL, TEKNOLOGI MAUPUN FORENSIK)</a:t>
            </a:r>
          </a:p>
          <a:p>
            <a:pPr marL="539750" indent="-265113">
              <a:spcAft>
                <a:spcPts val="10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	FUNGSIONAL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C06E5E-A93F-C296-D92D-6697BAD41028}"/>
              </a:ext>
            </a:extLst>
          </p:cNvPr>
          <p:cNvSpPr txBox="1"/>
          <p:nvPr/>
        </p:nvSpPr>
        <p:spPr>
          <a:xfrm>
            <a:off x="377952" y="4444314"/>
            <a:ext cx="5718048" cy="207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KEILMUAN YANG BERBASIS PADA PENGEMBANGAN ILMU KEPOLISIAN (STIK MENUJU KEPADA UNIPOL)</a:t>
            </a:r>
          </a:p>
          <a:p>
            <a:pPr marL="539750" indent="-265113"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A.	D3</a:t>
            </a:r>
          </a:p>
          <a:p>
            <a:pPr marL="539750" indent="-265113"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B.	S1</a:t>
            </a:r>
          </a:p>
          <a:p>
            <a:pPr marL="539750" indent="-265113"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	S2</a:t>
            </a:r>
          </a:p>
          <a:p>
            <a:pPr marL="539750" indent="-265113"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D.	S3</a:t>
            </a:r>
            <a:endParaRPr lang="en-US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19278D-DDE0-A509-83AB-5AAE7D792511}"/>
              </a:ext>
            </a:extLst>
          </p:cNvPr>
          <p:cNvSpPr txBox="1"/>
          <p:nvPr/>
        </p:nvSpPr>
        <p:spPr>
          <a:xfrm>
            <a:off x="6054852" y="977816"/>
            <a:ext cx="5718048" cy="224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PENDIDIKAN KEPEMIMPINAN (SESPIM)</a:t>
            </a:r>
          </a:p>
          <a:p>
            <a:pPr marL="539750" indent="-265113">
              <a:lnSpc>
                <a:spcPct val="115000"/>
              </a:lnSpc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A.	SESPIMA</a:t>
            </a:r>
          </a:p>
          <a:p>
            <a:pPr marL="539750" indent="-265113">
              <a:lnSpc>
                <a:spcPct val="115000"/>
              </a:lnSpc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B.	SESPIMEN</a:t>
            </a:r>
          </a:p>
          <a:p>
            <a:pPr marL="539750" indent="-265113">
              <a:lnSpc>
                <a:spcPct val="115000"/>
              </a:lnSpc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	SESPIMTI</a:t>
            </a:r>
          </a:p>
          <a:p>
            <a:pPr marL="539750" indent="-265113">
              <a:lnSpc>
                <a:spcPct val="115000"/>
              </a:lnSpc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D.	SPPK</a:t>
            </a:r>
          </a:p>
          <a:p>
            <a:pPr marL="539750" indent="-265113">
              <a:lnSpc>
                <a:spcPct val="115000"/>
              </a:lnSpc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	LEADERSHIP AND MANAGEMENT COURSE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53D181-37EB-BEE4-F27F-BF85A47E96AC}"/>
              </a:ext>
            </a:extLst>
          </p:cNvPr>
          <p:cNvSpPr txBox="1"/>
          <p:nvPr/>
        </p:nvSpPr>
        <p:spPr>
          <a:xfrm>
            <a:off x="6054852" y="3357845"/>
            <a:ext cx="5718048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PENDIDIKAN PEMANTAPAN KEAHLIAN (MASTER TRAINER DAN TRAINER)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59F9FF-1E7D-1943-4E9B-B90DD9850D86}"/>
              </a:ext>
            </a:extLst>
          </p:cNvPr>
          <p:cNvSpPr txBox="1"/>
          <p:nvPr/>
        </p:nvSpPr>
        <p:spPr>
          <a:xfrm>
            <a:off x="6054852" y="4209518"/>
            <a:ext cx="5718048" cy="188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PENDIDIKAN KEMITRAAN </a:t>
            </a:r>
          </a:p>
          <a:p>
            <a:pPr marL="539750" indent="-265113">
              <a:lnSpc>
                <a:spcPct val="115000"/>
              </a:lnSpc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A.	MANAGERIAL</a:t>
            </a:r>
          </a:p>
          <a:p>
            <a:pPr marL="539750" indent="-265113">
              <a:lnSpc>
                <a:spcPct val="115000"/>
              </a:lnSpc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B.	LEADERSHIP TRAINING</a:t>
            </a:r>
          </a:p>
          <a:p>
            <a:pPr marL="539750" indent="-265113">
              <a:lnSpc>
                <a:spcPct val="115000"/>
              </a:lnSpc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	SAFETY DRIVING/ RIDING CENTRE</a:t>
            </a:r>
          </a:p>
          <a:p>
            <a:pPr marL="539750" indent="-265113">
              <a:lnSpc>
                <a:spcPct val="115000"/>
              </a:lnSpc>
              <a:spcAft>
                <a:spcPts val="600"/>
              </a:spcAft>
            </a:pPr>
            <a:r>
              <a:rPr lang="en-US" sz="16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D.	SECURITY TRAINING CENTRE</a:t>
            </a:r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D0AFA-CAA2-DBF4-D0A7-BE27698EB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4203A-58C3-4E01-3C65-319813BC2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BF4B1AB-61D6-B8E2-FF51-9753775F5DB2}"/>
              </a:ext>
            </a:extLst>
          </p:cNvPr>
          <p:cNvSpPr/>
          <p:nvPr/>
        </p:nvSpPr>
        <p:spPr>
          <a:xfrm flipH="1">
            <a:off x="2798064" y="-6350"/>
            <a:ext cx="9393936" cy="1515110"/>
          </a:xfrm>
          <a:custGeom>
            <a:avLst/>
            <a:gdLst>
              <a:gd name="connsiteX0" fmla="*/ 0 w 6931152"/>
              <a:gd name="connsiteY0" fmla="*/ 786384 h 786384"/>
              <a:gd name="connsiteX1" fmla="*/ 379477 w 6931152"/>
              <a:gd name="connsiteY1" fmla="*/ 0 h 786384"/>
              <a:gd name="connsiteX2" fmla="*/ 6931152 w 6931152"/>
              <a:gd name="connsiteY2" fmla="*/ 0 h 786384"/>
              <a:gd name="connsiteX3" fmla="*/ 6551675 w 6931152"/>
              <a:gd name="connsiteY3" fmla="*/ 786384 h 786384"/>
              <a:gd name="connsiteX4" fmla="*/ 0 w 6931152"/>
              <a:gd name="connsiteY4" fmla="*/ 786384 h 786384"/>
              <a:gd name="connsiteX0" fmla="*/ 77723 w 7008875"/>
              <a:gd name="connsiteY0" fmla="*/ 786384 h 786384"/>
              <a:gd name="connsiteX1" fmla="*/ 0 w 7008875"/>
              <a:gd name="connsiteY1" fmla="*/ 0 h 786384"/>
              <a:gd name="connsiteX2" fmla="*/ 7008875 w 7008875"/>
              <a:gd name="connsiteY2" fmla="*/ 0 h 786384"/>
              <a:gd name="connsiteX3" fmla="*/ 6629398 w 7008875"/>
              <a:gd name="connsiteY3" fmla="*/ 786384 h 786384"/>
              <a:gd name="connsiteX4" fmla="*/ 77723 w 7008875"/>
              <a:gd name="connsiteY4" fmla="*/ 786384 h 786384"/>
              <a:gd name="connsiteX0" fmla="*/ 0 w 7022592"/>
              <a:gd name="connsiteY0" fmla="*/ 804672 h 804672"/>
              <a:gd name="connsiteX1" fmla="*/ 13717 w 7022592"/>
              <a:gd name="connsiteY1" fmla="*/ 0 h 804672"/>
              <a:gd name="connsiteX2" fmla="*/ 7022592 w 7022592"/>
              <a:gd name="connsiteY2" fmla="*/ 0 h 804672"/>
              <a:gd name="connsiteX3" fmla="*/ 6643115 w 7022592"/>
              <a:gd name="connsiteY3" fmla="*/ 786384 h 804672"/>
              <a:gd name="connsiteX4" fmla="*/ 0 w 7022592"/>
              <a:gd name="connsiteY4" fmla="*/ 804672 h 804672"/>
              <a:gd name="connsiteX0" fmla="*/ 5333 w 7027925"/>
              <a:gd name="connsiteY0" fmla="*/ 811022 h 811022"/>
              <a:gd name="connsiteX1" fmla="*/ 0 w 7027925"/>
              <a:gd name="connsiteY1" fmla="*/ 0 h 811022"/>
              <a:gd name="connsiteX2" fmla="*/ 7027925 w 7027925"/>
              <a:gd name="connsiteY2" fmla="*/ 6350 h 811022"/>
              <a:gd name="connsiteX3" fmla="*/ 6648448 w 7027925"/>
              <a:gd name="connsiteY3" fmla="*/ 792734 h 811022"/>
              <a:gd name="connsiteX4" fmla="*/ 5333 w 7027925"/>
              <a:gd name="connsiteY4" fmla="*/ 811022 h 8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7925" h="811022">
                <a:moveTo>
                  <a:pt x="5333" y="811022"/>
                </a:moveTo>
                <a:cubicBezTo>
                  <a:pt x="3555" y="540681"/>
                  <a:pt x="1778" y="270341"/>
                  <a:pt x="0" y="0"/>
                </a:cubicBezTo>
                <a:lnTo>
                  <a:pt x="7027925" y="6350"/>
                </a:lnTo>
                <a:lnTo>
                  <a:pt x="6648448" y="792734"/>
                </a:lnTo>
                <a:lnTo>
                  <a:pt x="5333" y="81102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285FA-5820-8C40-D821-8B699E59780C}"/>
              </a:ext>
            </a:extLst>
          </p:cNvPr>
          <p:cNvSpPr txBox="1"/>
          <p:nvPr/>
        </p:nvSpPr>
        <p:spPr>
          <a:xfrm>
            <a:off x="3493008" y="136669"/>
            <a:ext cx="83210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 DI LEMDIKLAT POLRI YANG BERBASIS PADA LITERASI ILMU KEPOLISIAN MENGAJARKAN TENTANG SMART POLICING YANG MENCAKUP :</a:t>
            </a:r>
            <a:endParaRPr lang="en-ID" sz="2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98B34-0962-3B79-7746-94864CB6DED4}"/>
              </a:ext>
            </a:extLst>
          </p:cNvPr>
          <p:cNvSpPr txBox="1"/>
          <p:nvPr/>
        </p:nvSpPr>
        <p:spPr>
          <a:xfrm>
            <a:off x="1292352" y="1917711"/>
            <a:ext cx="10320528" cy="441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CONVENTIONAL POLICING</a:t>
            </a:r>
          </a:p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ELECTRONIC POLICING</a:t>
            </a:r>
          </a:p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FORENSIC POLICING</a:t>
            </a:r>
          </a:p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PENGASUHAN DAN PENANAMAN NILAI </a:t>
            </a:r>
            <a:r>
              <a:rPr lang="en-US" sz="18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KEBHAYANGKARAAN YANG MENCAKUP:</a:t>
            </a:r>
          </a:p>
          <a:p>
            <a:pPr marL="539750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	OLAH JIWA</a:t>
            </a:r>
          </a:p>
          <a:p>
            <a:pPr marL="539750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	OLAH RASA</a:t>
            </a:r>
          </a:p>
          <a:p>
            <a:pPr marL="539750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TRADISI</a:t>
            </a:r>
          </a:p>
          <a:p>
            <a:pPr marL="539750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KOMPETISI</a:t>
            </a:r>
          </a:p>
          <a:p>
            <a:pPr marL="539750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	EXPO</a:t>
            </a:r>
          </a:p>
          <a:p>
            <a:pPr marL="539750" indent="-265113">
              <a:lnSpc>
                <a:spcPct val="115000"/>
              </a:lnSpc>
              <a:spcAft>
                <a:spcPts val="10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	AWARD</a:t>
            </a:r>
          </a:p>
        </p:txBody>
      </p:sp>
    </p:spTree>
    <p:extLst>
      <p:ext uri="{BB962C8B-B14F-4D97-AF65-F5344CB8AC3E}">
        <p14:creationId xmlns:p14="http://schemas.microsoft.com/office/powerpoint/2010/main" val="302906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4C005-BD3B-3736-76B4-5A711BDB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A04D-55D7-C6D9-4FDB-940F34CC4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B6ECCD-81C0-322C-D27E-441112962338}"/>
              </a:ext>
            </a:extLst>
          </p:cNvPr>
          <p:cNvSpPr txBox="1"/>
          <p:nvPr/>
        </p:nvSpPr>
        <p:spPr>
          <a:xfrm>
            <a:off x="1234440" y="491247"/>
            <a:ext cx="10320528" cy="5655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r>
              <a:rPr lang="sv-SE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 PENGEMBANGAN KURIKULUM :</a:t>
            </a:r>
          </a:p>
          <a:p>
            <a:pPr marL="265113" indent="-265113">
              <a:lnSpc>
                <a:spcPct val="115000"/>
              </a:lnSpc>
              <a:spcAft>
                <a:spcPts val="1000"/>
              </a:spcAft>
            </a:pPr>
            <a:endParaRPr lang="sv-SE" sz="1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539750">
              <a:lnSpc>
                <a:spcPct val="115000"/>
              </a:lnSpc>
              <a:spcAft>
                <a:spcPts val="1000"/>
              </a:spcAft>
            </a:pPr>
            <a:r>
              <a:rPr lang="sv-SE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	DASAR</a:t>
            </a:r>
          </a:p>
          <a:p>
            <a:pPr marL="539750" indent="-539750">
              <a:lnSpc>
                <a:spcPct val="115000"/>
              </a:lnSpc>
              <a:spcAft>
                <a:spcPts val="1000"/>
              </a:spcAft>
            </a:pPr>
            <a:r>
              <a:rPr lang="sv-SE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	POKOK/ INTI</a:t>
            </a:r>
          </a:p>
          <a:p>
            <a:pPr marL="539750" indent="-539750">
              <a:lnSpc>
                <a:spcPct val="115000"/>
              </a:lnSpc>
              <a:spcAft>
                <a:spcPts val="1000"/>
              </a:spcAft>
            </a:pPr>
            <a:r>
              <a:rPr lang="sv-SE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	KAPITA SELECTA</a:t>
            </a:r>
          </a:p>
          <a:p>
            <a:pPr marL="539750" indent="-539750">
              <a:lnSpc>
                <a:spcPct val="115000"/>
              </a:lnSpc>
              <a:spcAft>
                <a:spcPts val="1000"/>
              </a:spcAft>
            </a:pPr>
            <a:r>
              <a:rPr lang="sv-SE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	TRADISI</a:t>
            </a:r>
          </a:p>
          <a:p>
            <a:pPr marL="539750" indent="-539750">
              <a:lnSpc>
                <a:spcPct val="115000"/>
              </a:lnSpc>
              <a:spcAft>
                <a:spcPts val="1000"/>
              </a:spcAft>
            </a:pPr>
            <a:r>
              <a:rPr lang="sv-SE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	BHAKTI MASYARAKAT</a:t>
            </a:r>
          </a:p>
          <a:p>
            <a:pPr marL="539750" indent="-539750">
              <a:lnSpc>
                <a:spcPct val="115000"/>
              </a:lnSpc>
              <a:spcAft>
                <a:spcPts val="1000"/>
              </a:spcAft>
            </a:pPr>
            <a:r>
              <a:rPr lang="sv-SE" sz="2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	PRODUK LITERASI</a:t>
            </a:r>
          </a:p>
          <a:p>
            <a:pPr marL="539750" indent="-539750">
              <a:lnSpc>
                <a:spcPct val="115000"/>
              </a:lnSpc>
              <a:spcAft>
                <a:spcPts val="1000"/>
              </a:spcAft>
            </a:pPr>
            <a:r>
              <a:rPr lang="sv-SE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PENGHARGAAN/ APRESIASI</a:t>
            </a:r>
            <a:endParaRPr lang="sv-SE" sz="1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7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B2664-09F1-0626-635A-CE47DD2DD117}"/>
              </a:ext>
            </a:extLst>
          </p:cNvPr>
          <p:cNvSpPr txBox="1"/>
          <p:nvPr/>
        </p:nvSpPr>
        <p:spPr>
          <a:xfrm>
            <a:off x="4695446" y="1414437"/>
            <a:ext cx="6382512" cy="34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0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SEKIAN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endParaRPr lang="en-US" sz="60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TERIMA KASIH</a:t>
            </a:r>
            <a:endParaRPr lang="en-ID" sz="54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7543618_win32_fixed.potx" id="{ADAA76EA-DF5A-4461-9F55-FB2239CA5BEE}" vid="{736839AE-787B-453A-8CE5-01202B88CD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12</TotalTime>
  <Words>316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Pengkategorian Pendidikan di Lemdiklat Polri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basuki budi nugroho</dc:creator>
  <cp:lastModifiedBy>basuki budi nugroho</cp:lastModifiedBy>
  <cp:revision>1</cp:revision>
  <dcterms:created xsi:type="dcterms:W3CDTF">2024-11-28T09:31:52Z</dcterms:created>
  <dcterms:modified xsi:type="dcterms:W3CDTF">2024-11-28T09:44:21Z</dcterms:modified>
</cp:coreProperties>
</file>